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626301"/>
            <a:ext cx="8791575" cy="184132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РОЛЬ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ЗНАЧЕНИЕ ПОНЯТИЙНЫХ КАРТ В УЧЕБНИКЕ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6424" y="2467627"/>
            <a:ext cx="8791575" cy="3432131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Акири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Ион, </a:t>
            </a:r>
            <a:endParaRPr lang="ru-RU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Институт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Педагогических Наук, м. Кишинев, </a:t>
            </a:r>
            <a:endParaRPr lang="ru-RU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 Молдова</a:t>
            </a:r>
            <a:r>
              <a:rPr lang="ro-MD" i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o-MD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o-MD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Minsk, 2018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71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41411" y="576197"/>
            <a:ext cx="9906000" cy="764088"/>
          </a:xfrm>
        </p:spPr>
        <p:txBody>
          <a:bodyPr/>
          <a:lstStyle/>
          <a:p>
            <a:r>
              <a:rPr lang="ro-MD" dirty="0" smtClean="0"/>
              <a:t>                         </a:t>
            </a:r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141411" y="1653436"/>
            <a:ext cx="9906000" cy="414570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Дякую за увагу!</a:t>
            </a:r>
            <a:endParaRPr lang="ro-MD" sz="3200" dirty="0"/>
          </a:p>
          <a:p>
            <a:endParaRPr lang="uk-UA" sz="3200" dirty="0" smtClean="0"/>
          </a:p>
          <a:p>
            <a:r>
              <a:rPr lang="ro-MD" sz="3200" dirty="0" smtClean="0"/>
              <a:t>                  Mulțumesc pentru atenție!</a:t>
            </a:r>
          </a:p>
          <a:p>
            <a:endParaRPr lang="ro-MD" sz="3200" dirty="0" smtClean="0"/>
          </a:p>
          <a:p>
            <a:r>
              <a:rPr lang="ro-MD" sz="3200" dirty="0"/>
              <a:t> </a:t>
            </a:r>
            <a:r>
              <a:rPr lang="ro-MD" sz="3200" dirty="0" smtClean="0"/>
              <a:t>                                           </a:t>
            </a:r>
            <a:r>
              <a:rPr lang="ru-RU" sz="3200" dirty="0" err="1" smtClean="0"/>
              <a:t>Дзякуй</a:t>
            </a:r>
            <a:r>
              <a:rPr lang="ru-RU" sz="3200" dirty="0" smtClean="0"/>
              <a:t> </a:t>
            </a:r>
            <a:r>
              <a:rPr lang="ru-RU" sz="3200" dirty="0"/>
              <a:t>за </a:t>
            </a:r>
            <a:r>
              <a:rPr lang="ru-RU" sz="3200" dirty="0" err="1"/>
              <a:t>ўвагу</a:t>
            </a:r>
            <a:r>
              <a:rPr lang="ru-RU" sz="32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3596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596507"/>
          </a:xfrm>
        </p:spPr>
        <p:txBody>
          <a:bodyPr/>
          <a:lstStyle/>
          <a:p>
            <a:r>
              <a:rPr lang="ru-RU" dirty="0" smtClean="0"/>
              <a:t>Каковы дидактические возможности ПК?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540700"/>
            <a:ext cx="9905999" cy="496030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Итоговые таблицы,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Понятийные карты,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включенные в учебники,  дают возможность ученикам  осознанно разбираться в  понятийном аппарате  соответствующей главы. Учителя же будут эффективно использовать дидактические возможности предложенных, составленных понятийных карт: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buFontTx/>
              <a:buChar char="-"/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разнообразить 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учащихся на уроках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включать учеников в  процесс активного добывания знаний, формирования компетенций;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применить  составленные Понятийные карты при необходимости,  при повторении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изученного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материала, при подготовке к экзаменам и т.п.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73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Какова  роль и значение понятийных карт, включенных в школьные учебники, в контексте формирования компетенций и повышении уровня качества образования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9250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Понятийная карта?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0"/>
              </a:spcAft>
            </a:pP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Понятийная карта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итоговая  таблица, </a:t>
            </a:r>
            <a:r>
              <a:rPr lang="ru-RU" sz="3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содержащая  </a:t>
            </a:r>
            <a:r>
              <a:rPr lang="ru-RU" sz="3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графическое представление  всех понятий, изученных  в соответствующей главе, а также систему связей, посредством которых связываются понятия, информации  между собой.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30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компетенция?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Компетенция – это целостная система знаний, способностей, навыков и ценностных отношений, сформированных у учащихся в процессе обучения и используемых при возникновении необходимости их применения, адаптированных к возрастным особенностям и когнитивному уровню учащегося для решения проблем, с которыми он может столкнуться в действительности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423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 Алгоритм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составления понятийной карты ?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листе формата А-4 , в центре или в другом удобном месте, записывается основное понятие, которое изучается в данной главе. Например, «Уравнения».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Последовательно, в процессе изучения темы, на этом листе записываются все понятия, которые следуют из основного, центрального понятия, являясь его производными. Например: типы уравнений с одним неизвестным, формулы для нахождения корней уравнения, соотношения между корнями и коэффициентами и др. 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Все представленные понятия логически  взаимосвязаны между собой, следуя одно за другим.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Постепенно заполняется лист и получаем итоговую картину к данной главе, которая содержит взаимосвязанную систему всех изученных  в ней понятий. 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Понятийная карта может содержать и некоторые примеры.</a:t>
            </a:r>
            <a:endParaRPr lang="ru-RU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420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34918"/>
          </a:xfrm>
        </p:spPr>
        <p:txBody>
          <a:bodyPr/>
          <a:lstStyle/>
          <a:p>
            <a:r>
              <a:rPr lang="ru-RU" dirty="0" smtClean="0"/>
              <a:t>Пример понятийной карты, 11 класс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 cstate="print"/>
          <a:srcRect l="31715" t="8792" r="33698" b="9090"/>
          <a:stretch>
            <a:fillRect/>
          </a:stretch>
        </p:blipFill>
        <p:spPr bwMode="auto">
          <a:xfrm rot="5400000">
            <a:off x="3792480" y="-1162014"/>
            <a:ext cx="4815809" cy="1044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532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может  быть составлена понятийная карта?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методическом плане рекомендуем учителям составлять 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Понятийные карты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совместно с учениками. Начиная изучение новой главы, на своих листках формата А-4, ученики записывают последовательно, заполняя от урока к уроку, все изученные понятия в этой главе,   их свойства, другую значимую информации относительно изученных понятий. В конце изучения главы у каждого ученика будет своя 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Понятийная карта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1439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47652"/>
          </a:xfrm>
        </p:spPr>
        <p:txBody>
          <a:bodyPr/>
          <a:lstStyle/>
          <a:p>
            <a:r>
              <a:rPr lang="ru-RU" dirty="0" smtClean="0"/>
              <a:t>Какова роль понятийных карт?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603332"/>
            <a:ext cx="9905999" cy="418786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В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конце учебного года каждый ученик соберет все составленные </a:t>
            </a: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Понятийные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карты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к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изученным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главам  в виде книжки, которую предлагается озаглавить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Математический атлас для ____ класса.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В процессе изучения предмета в последующих классах часто требуется повторить что-либо из изученного в предыдущих классах. Спасением для учащихся в таких случаях могут быть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Понятийные карты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и, следовательно, соответствующие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Математические атласы.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Аналогично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 быть составлены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Физические атласы, Биологические атласы, Химические атласы, Атласы по истории, Атласы по языкам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т.д.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75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743705" cy="1135126"/>
          </a:xfrm>
        </p:spPr>
        <p:txBody>
          <a:bodyPr/>
          <a:lstStyle/>
          <a:p>
            <a:pPr algn="ctr"/>
            <a:r>
              <a:rPr lang="ru-RU" dirty="0" smtClean="0"/>
              <a:t>Какова роль ПК в формировании компетенций?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753644"/>
            <a:ext cx="9905999" cy="470978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Совместно составленные понятийные карты дает возможность развивать  у учащихся различные способности, способствующие формированию и развитию компетенций: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анализировать;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сравнивать;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-систематизировать;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-классифицировать;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-интегрировать;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-находить  соответствующие взаимосвязи; 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осознано применить изученное.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6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39</TotalTime>
  <Words>573</Words>
  <Application>Microsoft Office PowerPoint</Application>
  <PresentationFormat>Широкоэкранный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Tw Cen MT</vt:lpstr>
      <vt:lpstr>Контур</vt:lpstr>
      <vt:lpstr>     РОЛЬ И ЗНАЧЕНИЕ ПОНЯТИЙНЫХ КАРТ В УЧЕБНИКЕ </vt:lpstr>
      <vt:lpstr>Презентация PowerPoint</vt:lpstr>
      <vt:lpstr>Что такое Понятийная карта?</vt:lpstr>
      <vt:lpstr>Что такое компетенция?</vt:lpstr>
      <vt:lpstr>Каков Алгоритм составления понятийной карты ?</vt:lpstr>
      <vt:lpstr>Пример понятийной карты, 11 класс</vt:lpstr>
      <vt:lpstr>Как может  быть составлена понятийная карта?</vt:lpstr>
      <vt:lpstr>Какова роль понятийных карт?</vt:lpstr>
      <vt:lpstr>Какова роль ПК в формировании компетенций?</vt:lpstr>
      <vt:lpstr>                         Спасибо за внимание!</vt:lpstr>
      <vt:lpstr>Каковы дидактические возможности ПК?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И ЗНАЧЕНИЕ ПОНЯТИЙНЫХ КАРТ В УЧЕБНИКЕ</dc:title>
  <dc:creator>User</dc:creator>
  <cp:lastModifiedBy>User</cp:lastModifiedBy>
  <cp:revision>6</cp:revision>
  <dcterms:created xsi:type="dcterms:W3CDTF">2018-05-16T18:13:15Z</dcterms:created>
  <dcterms:modified xsi:type="dcterms:W3CDTF">2018-05-16T18:52:58Z</dcterms:modified>
</cp:coreProperties>
</file>